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3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CE31E-8464-4F5D-A879-800C358F31D6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CCBF6-0F4D-40B6-AE7A-9425B32616B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letforma.hu/otthon/4-magyar-sztar-4-szines-otthon-ezt-latnod-kell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letforma.hu/otthon/4-magyar-sztar-4-szines-otthon-ezt-latnod-kell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tthonokesmegoldasok.hu/otthon/jodie-foster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tthonokesmegoldasok.hu/otthon/perfekt-ed-sheeren-egy-csapasra-negy-hazzal-lett-gazdagabb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Puskás Peti: </a:t>
            </a:r>
            <a:r>
              <a:rPr lang="hu-HU" dirty="0">
                <a:hlinkClick r:id="rId3"/>
              </a:rPr>
              <a:t>https://eletforma.hu/otthon/4-magyar-sztar-4-szines-otthon-ezt-latnod-kell/</a:t>
            </a:r>
            <a:r>
              <a:rPr lang="hu-HU" dirty="0"/>
              <a:t> (utolsó letöltés: 2020.</a:t>
            </a:r>
            <a:r>
              <a:rPr lang="hu-HU" baseline="0" dirty="0"/>
              <a:t> 02. 11.)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CCBF6-0F4D-40B6-AE7A-9425B32616BE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Koós Réka: </a:t>
            </a:r>
            <a:r>
              <a:rPr lang="hu-HU" dirty="0">
                <a:hlinkClick r:id="rId3"/>
              </a:rPr>
              <a:t>https://eletforma.hu/otthon/4-magyar-sztar-4-szines-otthon-ezt-latnod-kell/</a:t>
            </a:r>
            <a:r>
              <a:rPr lang="hu-HU" dirty="0"/>
              <a:t> (utolsó letöltés: 2020. 02. 11.)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CCBF6-0F4D-40B6-AE7A-9425B32616BE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Jodie</a:t>
            </a:r>
            <a:r>
              <a:rPr lang="hu-HU" dirty="0"/>
              <a:t> Foster: </a:t>
            </a:r>
            <a:r>
              <a:rPr lang="hu-HU" dirty="0">
                <a:hlinkClick r:id="rId3"/>
              </a:rPr>
              <a:t>https://www.otthonokesmegoldasok.hu/otthon/jodie-foster/</a:t>
            </a:r>
            <a:r>
              <a:rPr lang="hu-HU" dirty="0"/>
              <a:t> (utolsó letöltés:</a:t>
            </a:r>
            <a:r>
              <a:rPr lang="hu-HU" baseline="0" dirty="0"/>
              <a:t> 2020. 02. 11.)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CCBF6-0F4D-40B6-AE7A-9425B32616BE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Ed</a:t>
            </a:r>
            <a:r>
              <a:rPr lang="hu-HU" dirty="0"/>
              <a:t> </a:t>
            </a:r>
            <a:r>
              <a:rPr lang="hu-HU" dirty="0" err="1"/>
              <a:t>Sheeren</a:t>
            </a:r>
            <a:r>
              <a:rPr lang="hu-HU" dirty="0"/>
              <a:t>: </a:t>
            </a:r>
            <a:r>
              <a:rPr lang="hu-HU" dirty="0">
                <a:hlinkClick r:id="rId3"/>
              </a:rPr>
              <a:t>https://www.otthonokesmegoldasok.hu/otthon/perfekt-ed-sheeren-egy-csapasra-negy-hazzal-lett-gazdagabb/</a:t>
            </a:r>
            <a:r>
              <a:rPr lang="hu-HU" dirty="0"/>
              <a:t> (utolsó letöltés: 2020. 02. </a:t>
            </a:r>
            <a:r>
              <a:rPr lang="hu-HU"/>
              <a:t>11.)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CCBF6-0F4D-40B6-AE7A-9425B32616BE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8A28-818A-4AE1-B53D-0CA91BF9726B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719-1130-4750-BE9F-83666E1EC4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8A28-818A-4AE1-B53D-0CA91BF9726B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719-1130-4750-BE9F-83666E1EC4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8A28-818A-4AE1-B53D-0CA91BF9726B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719-1130-4750-BE9F-83666E1EC4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8A28-818A-4AE1-B53D-0CA91BF9726B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719-1130-4750-BE9F-83666E1EC4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8A28-818A-4AE1-B53D-0CA91BF9726B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719-1130-4750-BE9F-83666E1EC4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8A28-818A-4AE1-B53D-0CA91BF9726B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719-1130-4750-BE9F-83666E1EC4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8A28-818A-4AE1-B53D-0CA91BF9726B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719-1130-4750-BE9F-83666E1EC4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8A28-818A-4AE1-B53D-0CA91BF9726B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719-1130-4750-BE9F-83666E1EC4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8A28-818A-4AE1-B53D-0CA91BF9726B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719-1130-4750-BE9F-83666E1EC4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8A28-818A-4AE1-B53D-0CA91BF9726B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719-1130-4750-BE9F-83666E1EC4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8A28-818A-4AE1-B53D-0CA91BF9726B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13719-1130-4750-BE9F-83666E1EC46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8A28-818A-4AE1-B53D-0CA91BF9726B}" type="datetimeFigureOut">
              <a:rPr lang="hu-HU" smtClean="0"/>
              <a:t>2020. 10. 16.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3719-1130-4750-BE9F-83666E1EC46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Where</a:t>
            </a:r>
            <a:r>
              <a:rPr lang="hu-HU" dirty="0"/>
              <a:t> </a:t>
            </a:r>
            <a:r>
              <a:rPr lang="hu-HU" dirty="0" err="1"/>
              <a:t>do</a:t>
            </a:r>
            <a:r>
              <a:rPr lang="hu-HU" dirty="0"/>
              <a:t> </a:t>
            </a:r>
            <a:r>
              <a:rPr lang="hu-HU" dirty="0" err="1"/>
              <a:t>celebs</a:t>
            </a:r>
            <a:r>
              <a:rPr lang="hu-HU" dirty="0"/>
              <a:t> </a:t>
            </a:r>
            <a:r>
              <a:rPr lang="hu-HU" dirty="0" err="1"/>
              <a:t>live</a:t>
            </a:r>
            <a:r>
              <a:rPr lang="hu-HU" dirty="0"/>
              <a:t>?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8" name="Picture 4" descr="https://www.eletforma.hu/media/2015/05/puskaspeti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5"/>
            <a:ext cx="8551736" cy="5704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146" name="Picture 2" descr="https://www.eletforma.hu/media/2015/05/koosreka1-1024x7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95028"/>
            <a:ext cx="7017296" cy="5262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9218" name="Picture 2" descr="Jodie Fos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7315200" cy="4876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1266" name="Picture 2" descr="https://www.otthonokesmegoldasok.hu/wp-content/uploads/2018/02/nintchdbpict0003807041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6672"/>
            <a:ext cx="9144000" cy="608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886E3C0D227D14A91EC55D26F1EFEDD" ma:contentTypeVersion="12" ma:contentTypeDescription="Új dokumentum létrehozása." ma:contentTypeScope="" ma:versionID="cac7a17907c64e63f809851cd4a48dc6">
  <xsd:schema xmlns:xsd="http://www.w3.org/2001/XMLSchema" xmlns:xs="http://www.w3.org/2001/XMLSchema" xmlns:p="http://schemas.microsoft.com/office/2006/metadata/properties" xmlns:ns2="311e7baa-e752-4a4d-8ec9-b0a146266f76" xmlns:ns3="f03d997d-718e-44d7-a6f2-2936d784526f" targetNamespace="http://schemas.microsoft.com/office/2006/metadata/properties" ma:root="true" ma:fieldsID="1e61419a5b92deccbd3bf1285368c78c" ns2:_="" ns3:_="">
    <xsd:import namespace="311e7baa-e752-4a4d-8ec9-b0a146266f76"/>
    <xsd:import namespace="f03d997d-718e-44d7-a6f2-2936d78452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e7baa-e752-4a4d-8ec9-b0a146266f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d997d-718e-44d7-a6f2-2936d784526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74B93F-FF2A-4BE4-82DE-4F50053D3168}"/>
</file>

<file path=customXml/itemProps2.xml><?xml version="1.0" encoding="utf-8"?>
<ds:datastoreItem xmlns:ds="http://schemas.openxmlformats.org/officeDocument/2006/customXml" ds:itemID="{13DF1770-9AA9-4D30-8097-1C1C6A8C5A1A}"/>
</file>

<file path=customXml/itemProps3.xml><?xml version="1.0" encoding="utf-8"?>
<ds:datastoreItem xmlns:ds="http://schemas.openxmlformats.org/officeDocument/2006/customXml" ds:itemID="{CAA93C57-876E-4DF1-B502-8EAC3DC4126D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105</Words>
  <Application>Microsoft Office PowerPoint</Application>
  <PresentationFormat>Diavetítés a képernyőre (4:3 oldalarány)</PresentationFormat>
  <Paragraphs>9</Paragraphs>
  <Slides>5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Office-téma</vt:lpstr>
      <vt:lpstr>Where do celebs live?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celebs live?</dc:title>
  <dc:creator>Erika</dc:creator>
  <cp:lastModifiedBy>Földeáki Andrea</cp:lastModifiedBy>
  <cp:revision>1</cp:revision>
  <dcterms:created xsi:type="dcterms:W3CDTF">2020-02-11T12:19:10Z</dcterms:created>
  <dcterms:modified xsi:type="dcterms:W3CDTF">2020-10-16T14:23:38Z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0x0101008886E3C0D227D14A91EC55D26F1EFEDD</vt:lpwstr>
  </property>
</Properties>
</file>